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>
        <p:scale>
          <a:sx n="57" d="100"/>
          <a:sy n="57" d="100"/>
        </p:scale>
        <p:origin x="22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8/15/2018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gaplastgt.com/" TargetMode="External"/><Relationship Id="rId2" Type="http://schemas.openxmlformats.org/officeDocument/2006/relationships/hyperlink" Target="mailto:jtienda@megaexport.g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3407" y1="23504" x2="23407" y2="23504"/>
                        <a14:foregroundMark x1="58959" y1="20703" x2="58959" y2="20703"/>
                        <a14:foregroundMark x1="88669" y1="34816" x2="88669" y2="34816"/>
                        <a14:foregroundMark x1="77975" y1="77705" x2="77975" y2="77705"/>
                        <a14:foregroundMark x1="43201" y1="81164" x2="43201" y2="81164"/>
                        <a14:foregroundMark x1="11686" y1="66776" x2="11686" y2="66776"/>
                        <a14:foregroundMark x1="24610" y1="16914" x2="24610" y2="16914"/>
                        <a14:foregroundMark x1="25425" y1="16310" x2="25425" y2="16310"/>
                        <a14:foregroundMark x1="66856" y1="47007" x2="66856" y2="47007"/>
                        <a14:foregroundMark x1="76558" y1="84953" x2="76558" y2="84953"/>
                        <a14:foregroundMark x1="25637" y1="14443" x2="25637" y2="14443"/>
                        <a14:foregroundMark x1="23194" y1="16639" x2="23194" y2="16639"/>
                        <a14:foregroundMark x1="24221" y1="15376" x2="24221" y2="153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533" y="296886"/>
            <a:ext cx="6474887" cy="412331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6722175" cy="2971051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s-GT" sz="7200" dirty="0" smtClean="0"/>
              <a:t>MEGAplast S,A</a:t>
            </a:r>
            <a:endParaRPr lang="es-GT" sz="72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GT" dirty="0"/>
              <a:t> </a:t>
            </a:r>
            <a:r>
              <a:rPr lang="es-GT" dirty="0" smtClean="0"/>
              <a:t>Innovación </a:t>
            </a:r>
            <a:r>
              <a:rPr lang="es-GT" dirty="0"/>
              <a:t>y Calidad en </a:t>
            </a:r>
            <a:r>
              <a:rPr lang="es-GT" dirty="0" smtClean="0"/>
              <a:t>Plásticos 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654914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Planta de </a:t>
            </a:r>
            <a:r>
              <a:rPr lang="es-GT" dirty="0" smtClean="0"/>
              <a:t>Confección</a:t>
            </a: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7424" y="2873216"/>
            <a:ext cx="10554574" cy="2303218"/>
          </a:xfrm>
        </p:spPr>
        <p:txBody>
          <a:bodyPr/>
          <a:lstStyle/>
          <a:p>
            <a:pPr marL="0" indent="0">
              <a:buNone/>
            </a:pPr>
            <a:r>
              <a:rPr lang="es-GT" dirty="0"/>
              <a:t>¡Justo a la medida y con el mejor tiempo de entrega!, con la pista de confección más grande de Norteamérica y un personal altamente calificado que integra en todos sus procesos la tecnología de punta necesaria para garantizar productos de calidad. El límite prácticamente es el cielo. </a:t>
            </a:r>
          </a:p>
          <a:p>
            <a:pPr marL="0" indent="0">
              <a:buNone/>
            </a:pP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714802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Planta de </a:t>
            </a:r>
            <a:r>
              <a:rPr lang="es-GT" dirty="0" smtClean="0"/>
              <a:t>Producción</a:t>
            </a: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7424" y="3043697"/>
            <a:ext cx="10554574" cy="2024249"/>
          </a:xfrm>
        </p:spPr>
        <p:txBody>
          <a:bodyPr/>
          <a:lstStyle/>
          <a:p>
            <a:pPr marL="0" indent="0">
              <a:buNone/>
            </a:pPr>
            <a:r>
              <a:rPr lang="es-GT" dirty="0"/>
              <a:t>Con más de 40 años, todos los productos que fabricamos y confeccionamos en </a:t>
            </a:r>
            <a:r>
              <a:rPr lang="es-GT" dirty="0" smtClean="0"/>
              <a:t>MegaPlast </a:t>
            </a:r>
            <a:r>
              <a:rPr lang="es-GT" dirty="0"/>
              <a:t>están diseñados tecnológicamente para los usos más rudos, tomado como base todas aquellas situaciones en donde la tensión, la resistencia y la durabilidad sean los factores más importantes a considerar. </a:t>
            </a:r>
            <a:r>
              <a:rPr lang="es-GT" dirty="0" smtClean="0"/>
              <a:t>MegaPlast </a:t>
            </a:r>
            <a:r>
              <a:rPr lang="es-GT" dirty="0"/>
              <a:t>es, hoy por hoy, su mejor aliado.</a:t>
            </a:r>
          </a:p>
          <a:p>
            <a:pPr marL="0" indent="0">
              <a:buNone/>
            </a:pPr>
            <a:endParaRPr lang="es-GT" dirty="0"/>
          </a:p>
          <a:p>
            <a:pPr marL="0" indent="0">
              <a:buNone/>
            </a:pP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4241473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Política de </a:t>
            </a:r>
            <a:r>
              <a:rPr lang="es-GT" dirty="0" smtClean="0"/>
              <a:t>Calidad</a:t>
            </a: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10000" y="2130708"/>
            <a:ext cx="10554574" cy="2783666"/>
          </a:xfrm>
        </p:spPr>
        <p:txBody>
          <a:bodyPr/>
          <a:lstStyle/>
          <a:p>
            <a:pPr marL="0" indent="0">
              <a:buNone/>
            </a:pPr>
            <a:r>
              <a:rPr lang="es-GT" dirty="0"/>
              <a:t>En </a:t>
            </a:r>
            <a:r>
              <a:rPr lang="es-GT" dirty="0" smtClean="0"/>
              <a:t>MegaPlast </a:t>
            </a:r>
            <a:r>
              <a:rPr lang="es-GT" dirty="0"/>
              <a:t>somos una empresa cimentada en una cultura de </a:t>
            </a:r>
            <a:r>
              <a:rPr lang="es-GT" b="1" dirty="0"/>
              <a:t>calidad e innovación</a:t>
            </a:r>
            <a:r>
              <a:rPr lang="es-GT" dirty="0"/>
              <a:t>, que está </a:t>
            </a:r>
            <a:r>
              <a:rPr lang="es-GT" b="1" dirty="0"/>
              <a:t>comprometida</a:t>
            </a:r>
            <a:r>
              <a:rPr lang="es-GT" dirty="0"/>
              <a:t> con satisfacer y exceder las expectativas de nuestros clientes, logrando con ello generar su confianza y satisfacción. Nos apoyamos en el </a:t>
            </a:r>
            <a:r>
              <a:rPr lang="es-GT" b="1" dirty="0"/>
              <a:t>profesionalismo</a:t>
            </a:r>
            <a:r>
              <a:rPr lang="es-GT" dirty="0"/>
              <a:t> de nuestra gente y en la </a:t>
            </a:r>
            <a:r>
              <a:rPr lang="es-GT" b="1" dirty="0"/>
              <a:t>excelencia</a:t>
            </a:r>
            <a:r>
              <a:rPr lang="es-GT" dirty="0"/>
              <a:t> de nuestros productos y servicios, buscando siempre la </a:t>
            </a:r>
            <a:r>
              <a:rPr lang="es-GT" b="1" dirty="0"/>
              <a:t>mejora continua</a:t>
            </a:r>
            <a:r>
              <a:rPr lang="es-GT" dirty="0"/>
              <a:t> de nuestro sistema de calidad y manteniendo una </a:t>
            </a:r>
            <a:r>
              <a:rPr lang="es-GT" b="1" dirty="0"/>
              <a:t>actitud solidaria</a:t>
            </a:r>
            <a:r>
              <a:rPr lang="es-GT" dirty="0"/>
              <a:t> con la sociedad y el medio ambiente. </a:t>
            </a:r>
          </a:p>
          <a:p>
            <a:pPr marL="0" indent="0">
              <a:buNone/>
            </a:pPr>
            <a:endParaRPr lang="es-GT" dirty="0"/>
          </a:p>
        </p:txBody>
      </p:sp>
      <p:pic>
        <p:nvPicPr>
          <p:cNvPr id="1028" name="Picture 4" descr="http://cdn.simplesite.com/i/92/b1/285697105880265106/i28569711439656879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9329" y="4054555"/>
            <a:ext cx="4716379" cy="267044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4092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GT" dirty="0"/>
              <a:t>Nuestro </a:t>
            </a:r>
            <a:r>
              <a:rPr lang="es-GT" dirty="0" smtClean="0"/>
              <a:t>Compromiso</a:t>
            </a: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198061" y="2671739"/>
            <a:ext cx="8402780" cy="2830160"/>
          </a:xfrm>
        </p:spPr>
        <p:txBody>
          <a:bodyPr/>
          <a:lstStyle/>
          <a:p>
            <a:pPr marL="0" indent="0">
              <a:buNone/>
            </a:pPr>
            <a:r>
              <a:rPr lang="es-GT" dirty="0"/>
              <a:t>Trabajamos con procesos y materias primas certificadas, que dan como resultado productos 100% impermeables y aptos para cualquier uso en las condiciones más </a:t>
            </a:r>
            <a:r>
              <a:rPr lang="es-GT" dirty="0" smtClean="0"/>
              <a:t>extremas.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57042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 smtClean="0"/>
              <a:t>Información</a:t>
            </a: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7424" y="2315276"/>
            <a:ext cx="10554574" cy="3713564"/>
          </a:xfrm>
        </p:spPr>
        <p:txBody>
          <a:bodyPr/>
          <a:lstStyle/>
          <a:p>
            <a:r>
              <a:rPr lang="es-GT" dirty="0"/>
              <a:t>Km 15.5 carretera al pacífico, Villa Nueva.</a:t>
            </a:r>
          </a:p>
          <a:p>
            <a:r>
              <a:rPr lang="es-GT" dirty="0"/>
              <a:t>Villa </a:t>
            </a:r>
            <a:r>
              <a:rPr lang="es-GT" dirty="0" smtClean="0"/>
              <a:t>Nueva</a:t>
            </a:r>
          </a:p>
          <a:p>
            <a:r>
              <a:rPr lang="es-GT" dirty="0" smtClean="0"/>
              <a:t>Llamar: 2312-0183</a:t>
            </a:r>
          </a:p>
          <a:p>
            <a:r>
              <a:rPr lang="es-GT" dirty="0" smtClean="0"/>
              <a:t>Abierto</a:t>
            </a:r>
            <a:r>
              <a:rPr lang="en-US" dirty="0" smtClean="0"/>
              <a:t>: </a:t>
            </a:r>
            <a:r>
              <a:rPr lang="es-GT" dirty="0" smtClean="0"/>
              <a:t>8:00 </a:t>
            </a:r>
            <a:r>
              <a:rPr lang="es-GT" dirty="0"/>
              <a:t>- 17:00</a:t>
            </a:r>
          </a:p>
          <a:p>
            <a:pPr marL="0" indent="0">
              <a:buNone/>
            </a:pPr>
            <a:r>
              <a:rPr lang="es-GT" b="1" dirty="0"/>
              <a:t>INFORMACIÓN DE CONTACTO </a:t>
            </a:r>
            <a:r>
              <a:rPr lang="es-GT" b="1" dirty="0" smtClean="0"/>
              <a:t>ADICIONAL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GT" sz="2000" dirty="0" smtClean="0">
                <a:hlinkClick r:id="rId2"/>
              </a:rPr>
              <a:t>jtienda@megaexport.gt</a:t>
            </a:r>
            <a:endParaRPr lang="es-GT" sz="2000" dirty="0" smtClean="0"/>
          </a:p>
          <a:p>
            <a:pPr>
              <a:buFont typeface="Courier New" panose="02070309020205020404" pitchFamily="49" charset="0"/>
              <a:buChar char="o"/>
            </a:pPr>
            <a:r>
              <a:rPr lang="es-GT" sz="2000" dirty="0">
                <a:hlinkClick r:id="rId3"/>
              </a:rPr>
              <a:t>http://</a:t>
            </a:r>
            <a:r>
              <a:rPr lang="es-GT" sz="2000" dirty="0" smtClean="0">
                <a:hlinkClick r:id="rId3"/>
              </a:rPr>
              <a:t>www.megaplastgt.com</a:t>
            </a:r>
            <a:r>
              <a:rPr lang="es-GT" sz="2000" dirty="0"/>
              <a:t/>
            </a:r>
            <a:br>
              <a:rPr lang="es-GT" sz="2000" dirty="0"/>
            </a:br>
            <a:endParaRPr lang="es-GT" sz="2000" dirty="0"/>
          </a:p>
        </p:txBody>
      </p:sp>
    </p:spTree>
    <p:extLst>
      <p:ext uri="{BB962C8B-B14F-4D97-AF65-F5344CB8AC3E}">
        <p14:creationId xmlns:p14="http://schemas.microsoft.com/office/powerpoint/2010/main" val="3721171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GT" dirty="0" smtClean="0"/>
              <a:t>CROQUIS</a:t>
            </a:r>
            <a:endParaRPr lang="es-GT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436" t="11600" r="1271" b="7469"/>
          <a:stretch/>
        </p:blipFill>
        <p:spPr>
          <a:xfrm>
            <a:off x="2399654" y="1921791"/>
            <a:ext cx="7891221" cy="5052448"/>
          </a:xfrm>
          <a:prstGeom prst="round2DiagRect">
            <a:avLst/>
          </a:prstGeom>
        </p:spPr>
      </p:pic>
    </p:spTree>
    <p:extLst>
      <p:ext uri="{BB962C8B-B14F-4D97-AF65-F5344CB8AC3E}">
        <p14:creationId xmlns:p14="http://schemas.microsoft.com/office/powerpoint/2010/main" val="1679217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35</TotalTime>
  <Words>262</Words>
  <Application>Microsoft Office PowerPoint</Application>
  <PresentationFormat>Panorámica</PresentationFormat>
  <Paragraphs>19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Courier New</vt:lpstr>
      <vt:lpstr>Wingdings 2</vt:lpstr>
      <vt:lpstr>Citable</vt:lpstr>
      <vt:lpstr>MEGAplast S,A</vt:lpstr>
      <vt:lpstr>Planta de Confección</vt:lpstr>
      <vt:lpstr>Planta de Producción</vt:lpstr>
      <vt:lpstr>Política de Calidad</vt:lpstr>
      <vt:lpstr>Nuestro Compromiso</vt:lpstr>
      <vt:lpstr>Información</vt:lpstr>
      <vt:lpstr>CROQUIS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MEGAplast S,A</dc:title>
  <dc:creator>AdministradorLCM</dc:creator>
  <cp:lastModifiedBy>AdministradorLCM</cp:lastModifiedBy>
  <cp:revision>4</cp:revision>
  <dcterms:created xsi:type="dcterms:W3CDTF">2018-08-15T17:30:17Z</dcterms:created>
  <dcterms:modified xsi:type="dcterms:W3CDTF">2018-08-15T18:05:28Z</dcterms:modified>
</cp:coreProperties>
</file>

<file path=docProps/thumbnail.jpeg>
</file>